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57" r:id="rId4"/>
    <p:sldId id="268" r:id="rId5"/>
    <p:sldId id="264" r:id="rId6"/>
    <p:sldId id="266" r:id="rId7"/>
    <p:sldId id="267" r:id="rId8"/>
    <p:sldId id="271" r:id="rId9"/>
    <p:sldId id="270" r:id="rId10"/>
    <p:sldId id="265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20AC-CBE0-664C-AF87-DBE2BCADE115}" type="datetimeFigureOut">
              <a:rPr lang="fr-FR" smtClean="0"/>
              <a:t>28/01/2015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57D9F-0F29-D346-AF67-1031C36AEE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445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C3923-56D4-F847-9B6E-73D047842B0B}" type="datetimeFigureOut">
              <a:rPr lang="fr-FR" smtClean="0"/>
              <a:t>28/01/2015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2844F-2AF0-074B-9A5D-629E894A6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4706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6546-9C06-2A46-872E-449BB0134DC3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5A8F-955B-5B4E-89E3-30E0B46E4534}" type="datetime1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01CB-92EE-EE46-A480-2706814383B8}" type="datetime1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5F5F-43A4-7244-92CB-2747FE6E607A}" type="datetime1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405F6-1E7D-1C46-A9A2-42AC5D68A482}" type="datetime1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3433-A009-804A-B8BC-E3109DB82FFA}" type="datetime1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3FB84-6046-084B-8DF0-F4D8E5F0D041}" type="datetime1">
              <a:rPr lang="en-US" smtClean="0"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585C-7CAC-CD44-B101-18913108E3CE}" type="datetime1">
              <a:rPr lang="en-US" smtClean="0"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3BFF-52EE-1A43-A152-255033407CBD}" type="datetime1">
              <a:rPr lang="en-US" smtClean="0"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223E-DB5F-9C47-BC05-8EBB685544EC}" type="datetime1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EC68-65A2-6B4A-8BD2-B2632B972BE8}" type="datetime1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9FE114F-1150-5543-8194-1E852BAE3087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://petrumagdeleine.com/pfe/id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trumagdeleine.com/pfe/wifi.html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83185"/>
            <a:ext cx="7772400" cy="4267200"/>
          </a:xfrm>
        </p:spPr>
        <p:txBody>
          <a:bodyPr anchor="ctr"/>
          <a:lstStyle/>
          <a:p>
            <a:r>
              <a:rPr lang="fr-FR" sz="6600" dirty="0" smtClean="0">
                <a:latin typeface="Helvetica Neue"/>
                <a:cs typeface="Helvetica Neue"/>
              </a:rPr>
              <a:t>Black </a:t>
            </a:r>
            <a:r>
              <a:rPr lang="fr-FR" sz="6600" dirty="0" err="1" smtClean="0">
                <a:latin typeface="Helvetica Neue"/>
                <a:cs typeface="Helvetica Neue"/>
              </a:rPr>
              <a:t>Sheep</a:t>
            </a:r>
            <a:r>
              <a:rPr lang="fr-FR" sz="6600" dirty="0" smtClean="0">
                <a:latin typeface="Helvetica Neue"/>
                <a:cs typeface="Helvetica Neue"/>
              </a:rPr>
              <a:t> Mirror</a:t>
            </a:r>
            <a:endParaRPr lang="fr-FR" sz="6600" dirty="0">
              <a:latin typeface="Helvetica Neue"/>
              <a:cs typeface="Helvetica Neue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14984"/>
            <a:ext cx="6400800" cy="1219200"/>
          </a:xfrm>
        </p:spPr>
        <p:txBody>
          <a:bodyPr/>
          <a:lstStyle/>
          <a:p>
            <a:r>
              <a:rPr lang="fr-FR" dirty="0" smtClean="0"/>
              <a:t>Yohann Dufour - Petru Magdeleine</a:t>
            </a:r>
            <a:endParaRPr lang="fr-F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1"/>
            <a:ext cx="286702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400054" y="609601"/>
            <a:ext cx="3124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Tx/>
              <a:buFontTx/>
              <a:buNone/>
            </a:pPr>
            <a:r>
              <a:rPr lang="fr-FR" dirty="0">
                <a:solidFill>
                  <a:srgbClr val="2F5897"/>
                </a:solidFill>
                <a:latin typeface="Helvetica Neue"/>
                <a:cs typeface="Helvetica Neue"/>
              </a:rPr>
              <a:t>Département Informatique</a:t>
            </a:r>
          </a:p>
          <a:p>
            <a:pPr algn="r">
              <a:buClrTx/>
              <a:buFontTx/>
              <a:buNone/>
            </a:pPr>
            <a:r>
              <a:rPr lang="fr-FR" dirty="0">
                <a:solidFill>
                  <a:srgbClr val="2F5897"/>
                </a:solidFill>
                <a:latin typeface="Helvetica Neue"/>
                <a:cs typeface="Helvetica Neue"/>
              </a:rPr>
              <a:t>5</a:t>
            </a:r>
            <a:r>
              <a:rPr lang="fr-FR" baseline="30000" dirty="0" smtClean="0">
                <a:solidFill>
                  <a:srgbClr val="2F5897"/>
                </a:solidFill>
                <a:latin typeface="Helvetica Neue"/>
                <a:cs typeface="Helvetica Neue"/>
              </a:rPr>
              <a:t>ème</a:t>
            </a:r>
            <a:r>
              <a:rPr lang="fr-FR" dirty="0" smtClean="0">
                <a:solidFill>
                  <a:srgbClr val="2F5897"/>
                </a:solidFill>
                <a:latin typeface="Helvetica Neue"/>
                <a:cs typeface="Helvetica Neue"/>
              </a:rPr>
              <a:t> </a:t>
            </a:r>
            <a:r>
              <a:rPr lang="fr-FR" dirty="0">
                <a:solidFill>
                  <a:srgbClr val="2F5897"/>
                </a:solidFill>
                <a:latin typeface="Helvetica Neue"/>
                <a:cs typeface="Helvetica Neue"/>
              </a:rPr>
              <a:t>année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6074052"/>
            <a:ext cx="7839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fr-FR" dirty="0" err="1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Polytech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 Marseille – Case 925 – 163, avenue de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Luminy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 – 13288 Marseille cedex 9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0" y="4957157"/>
            <a:ext cx="4572000" cy="7540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700"/>
              </a:spcBef>
              <a:buClrTx/>
              <a:buFontTx/>
              <a:buNone/>
            </a:pPr>
            <a:r>
              <a:rPr lang="fr-FR" sz="2000" dirty="0">
                <a:latin typeface="Calibri" charset="0"/>
              </a:rPr>
              <a:t>Soutenance de projet de fin </a:t>
            </a:r>
            <a:r>
              <a:rPr lang="fr-FR" sz="2000" dirty="0" smtClean="0">
                <a:latin typeface="Calibri" charset="0"/>
              </a:rPr>
              <a:t>d’étude</a:t>
            </a:r>
            <a:endParaRPr lang="fr-FR" sz="2000" dirty="0">
              <a:latin typeface="Calibri" charset="0"/>
            </a:endParaRPr>
          </a:p>
          <a:p>
            <a:pPr algn="ctr">
              <a:spcBef>
                <a:spcPts val="600"/>
              </a:spcBef>
              <a:buClrTx/>
              <a:buFontTx/>
              <a:buNone/>
            </a:pPr>
            <a:r>
              <a:rPr lang="fr-FR" dirty="0" smtClean="0">
                <a:latin typeface="Calibri" charset="0"/>
              </a:rPr>
              <a:t>28 janvier 2015</a:t>
            </a:r>
            <a:endParaRPr lang="fr-FR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37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Application web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30000"/>
              </a:lnSpc>
              <a:buNone/>
            </a:pPr>
            <a:r>
              <a:rPr lang="fr-FR" sz="3200" dirty="0" smtClean="0"/>
              <a:t>Graphe des contacts en fonction du nombre de SMS</a:t>
            </a:r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lvl="1"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10</a:t>
            </a:fld>
            <a:endParaRPr lang="en-US"/>
          </a:p>
        </p:txBody>
      </p:sp>
      <p:pic>
        <p:nvPicPr>
          <p:cNvPr id="4" name="Image 3" descr="Screen Shot 2015-01-28 at 12.54.0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1" t="8571" r="28526" b="4417"/>
          <a:stretch/>
        </p:blipFill>
        <p:spPr>
          <a:xfrm>
            <a:off x="2673606" y="2447471"/>
            <a:ext cx="3796788" cy="3643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862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5-01-28 at 14.28.1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07" y="1034683"/>
            <a:ext cx="5905186" cy="2909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2172"/>
            <a:ext cx="8229600" cy="5308241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indent="0" algn="ctr">
              <a:lnSpc>
                <a:spcPct val="130000"/>
              </a:lnSpc>
              <a:buNone/>
            </a:pPr>
            <a:r>
              <a:rPr lang="fr-FR" sz="3200" dirty="0" smtClean="0"/>
              <a:t>Visualisation collective des données en fonction de la borne Wi-Fi :  </a:t>
            </a:r>
            <a:r>
              <a:rPr lang="fr-FR" sz="3200" b="1" dirty="0" err="1" smtClean="0"/>
              <a:t>BlackSheepMirror</a:t>
            </a:r>
            <a:endParaRPr lang="fr-FR" sz="3200" b="1" dirty="0" smtClean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lvl="1"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Application web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Conclusion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r>
              <a:rPr lang="fr-FR" sz="3200" dirty="0" smtClean="0"/>
              <a:t>Difficultés</a:t>
            </a:r>
          </a:p>
          <a:p>
            <a:pPr lvl="1">
              <a:lnSpc>
                <a:spcPct val="130000"/>
              </a:lnSpc>
            </a:pPr>
            <a:r>
              <a:rPr lang="fr-FR" dirty="0" smtClean="0"/>
              <a:t>Communication entre les applications et librairies externes</a:t>
            </a:r>
          </a:p>
          <a:p>
            <a:pPr>
              <a:lnSpc>
                <a:spcPct val="130000"/>
              </a:lnSpc>
            </a:pPr>
            <a:r>
              <a:rPr lang="fr-FR" sz="3200" dirty="0"/>
              <a:t>Projet industriel</a:t>
            </a:r>
          </a:p>
          <a:p>
            <a:pPr lvl="1">
              <a:lnSpc>
                <a:spcPct val="130000"/>
              </a:lnSpc>
            </a:pPr>
            <a:r>
              <a:rPr lang="fr-FR" dirty="0"/>
              <a:t>Travail en </a:t>
            </a:r>
            <a:r>
              <a:rPr lang="fr-FR" dirty="0" smtClean="0"/>
              <a:t>collaboration</a:t>
            </a:r>
          </a:p>
          <a:p>
            <a:pPr>
              <a:lnSpc>
                <a:spcPct val="130000"/>
              </a:lnSpc>
            </a:pPr>
            <a:r>
              <a:rPr lang="fr-FR" sz="3200" dirty="0"/>
              <a:t>Apprentissage</a:t>
            </a:r>
          </a:p>
          <a:p>
            <a:pPr lvl="1">
              <a:lnSpc>
                <a:spcPct val="130000"/>
              </a:lnSpc>
            </a:pPr>
            <a:r>
              <a:rPr lang="fr-FR" dirty="0"/>
              <a:t>Nouvelles </a:t>
            </a:r>
            <a:r>
              <a:rPr lang="fr-FR" dirty="0" smtClean="0"/>
              <a:t>connaissances</a:t>
            </a:r>
            <a:endParaRPr lang="fr-FR" sz="3200" dirty="0"/>
          </a:p>
          <a:p>
            <a:pPr>
              <a:lnSpc>
                <a:spcPct val="130000"/>
              </a:lnSpc>
            </a:pPr>
            <a:r>
              <a:rPr lang="fr-FR" sz="3200" dirty="0" smtClean="0"/>
              <a:t>Poursuite du projet </a:t>
            </a:r>
          </a:p>
          <a:p>
            <a:pPr lvl="1">
              <a:lnSpc>
                <a:spcPct val="130000"/>
              </a:lnSpc>
            </a:pPr>
            <a:r>
              <a:rPr lang="fr-FR" dirty="0" smtClean="0"/>
              <a:t>Mise en exposition</a:t>
            </a:r>
          </a:p>
          <a:p>
            <a:pPr lvl="1">
              <a:lnSpc>
                <a:spcPct val="130000"/>
              </a:lnSpc>
            </a:pPr>
            <a:r>
              <a:rPr lang="fr-FR" dirty="0" smtClean="0"/>
              <a:t>Traitement de nouvelles données</a:t>
            </a:r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lvl="1" indent="0">
              <a:lnSpc>
                <a:spcPct val="130000"/>
              </a:lnSpc>
              <a:buNone/>
            </a:pPr>
            <a:endParaRPr lang="fr-FR" sz="3200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5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Démonstration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lvl="1" indent="0">
              <a:lnSpc>
                <a:spcPct val="130000"/>
              </a:lnSpc>
              <a:buNone/>
            </a:pPr>
            <a:endParaRPr lang="fr-FR" sz="3200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13</a:t>
            </a:fld>
            <a:endParaRPr lang="en-US"/>
          </a:p>
        </p:txBody>
      </p:sp>
      <p:pic>
        <p:nvPicPr>
          <p:cNvPr id="8" name="Image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0" t="4288" r="6830" b="6686"/>
          <a:stretch/>
        </p:blipFill>
        <p:spPr bwMode="auto">
          <a:xfrm>
            <a:off x="6174546" y="311572"/>
            <a:ext cx="2512254" cy="2577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Image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388"/>
            <a:ext cx="2774924" cy="4934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7708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Démonstration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lvl="1" indent="0">
              <a:lnSpc>
                <a:spcPct val="130000"/>
              </a:lnSpc>
              <a:buNone/>
            </a:pPr>
            <a:endParaRPr lang="fr-FR" sz="3200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14</a:t>
            </a:fld>
            <a:endParaRPr lang="en-US"/>
          </a:p>
        </p:txBody>
      </p:sp>
      <p:pic>
        <p:nvPicPr>
          <p:cNvPr id="9" name="Image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388"/>
            <a:ext cx="2774924" cy="4934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Image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974"/>
            <a:ext cx="2774924" cy="4932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2F5897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05073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Démonstration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lvl="1" indent="0">
              <a:lnSpc>
                <a:spcPct val="130000"/>
              </a:lnSpc>
              <a:buNone/>
            </a:pPr>
            <a:endParaRPr lang="fr-FR" sz="3200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15</a:t>
            </a:fld>
            <a:endParaRPr lang="en-US"/>
          </a:p>
        </p:txBody>
      </p:sp>
      <p:pic>
        <p:nvPicPr>
          <p:cNvPr id="9" name="Image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388"/>
            <a:ext cx="2774924" cy="4934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Image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974"/>
            <a:ext cx="2774924" cy="4932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974"/>
            <a:ext cx="2774924" cy="4932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2F5897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31422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Démonstration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lvl="1" indent="0">
              <a:lnSpc>
                <a:spcPct val="130000"/>
              </a:lnSpc>
              <a:buNone/>
            </a:pPr>
            <a:endParaRPr lang="fr-FR" sz="3200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16</a:t>
            </a:fld>
            <a:endParaRPr lang="en-US"/>
          </a:p>
        </p:txBody>
      </p:sp>
      <p:pic>
        <p:nvPicPr>
          <p:cNvPr id="9" name="Image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388"/>
            <a:ext cx="2774924" cy="4934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Image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974"/>
            <a:ext cx="2774924" cy="4932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974"/>
            <a:ext cx="2774924" cy="4932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Image 1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072" y="1194974"/>
            <a:ext cx="2774924" cy="4932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2F5897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Bouton d'action : Personnalisé 3">
            <a:hlinkClick r:id="rId6" highlightClick="1"/>
          </p:cNvPr>
          <p:cNvSpPr/>
          <p:nvPr/>
        </p:nvSpPr>
        <p:spPr>
          <a:xfrm>
            <a:off x="6619000" y="2558713"/>
            <a:ext cx="1631574" cy="5284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Wi-Fi</a:t>
            </a:r>
            <a:endParaRPr lang="fr-FR" dirty="0"/>
          </a:p>
        </p:txBody>
      </p:sp>
      <p:sp>
        <p:nvSpPr>
          <p:cNvPr id="5" name="Bouton d'action : Personnalisé 4">
            <a:hlinkClick r:id="rId7" highlightClick="1"/>
          </p:cNvPr>
          <p:cNvSpPr/>
          <p:nvPr/>
        </p:nvSpPr>
        <p:spPr>
          <a:xfrm>
            <a:off x="6619000" y="3328181"/>
            <a:ext cx="1631574" cy="472806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Personnal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42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Sommaire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fr-FR" sz="4000" dirty="0" smtClean="0"/>
              <a:t>Objectifs</a:t>
            </a:r>
          </a:p>
          <a:p>
            <a:pPr>
              <a:lnSpc>
                <a:spcPct val="130000"/>
              </a:lnSpc>
            </a:pPr>
            <a:r>
              <a:rPr lang="fr-FR" sz="4000" dirty="0" smtClean="0"/>
              <a:t>Technologies</a:t>
            </a:r>
          </a:p>
          <a:p>
            <a:pPr>
              <a:lnSpc>
                <a:spcPct val="130000"/>
              </a:lnSpc>
            </a:pPr>
            <a:r>
              <a:rPr lang="fr-FR" sz="4000" dirty="0" smtClean="0"/>
              <a:t>Architecture</a:t>
            </a:r>
          </a:p>
          <a:p>
            <a:pPr>
              <a:lnSpc>
                <a:spcPct val="130000"/>
              </a:lnSpc>
            </a:pPr>
            <a:r>
              <a:rPr lang="fr-FR" sz="4000" dirty="0" smtClean="0"/>
              <a:t>Application Mobile</a:t>
            </a:r>
          </a:p>
          <a:p>
            <a:pPr>
              <a:lnSpc>
                <a:spcPct val="130000"/>
              </a:lnSpc>
            </a:pPr>
            <a:r>
              <a:rPr lang="fr-FR" sz="4000" dirty="0" smtClean="0"/>
              <a:t>Application Web</a:t>
            </a:r>
          </a:p>
          <a:p>
            <a:pPr>
              <a:lnSpc>
                <a:spcPct val="130000"/>
              </a:lnSpc>
            </a:pPr>
            <a:r>
              <a:rPr lang="fr-FR" sz="4000" dirty="0" err="1" smtClean="0"/>
              <a:t>Demonstration</a:t>
            </a:r>
            <a:endParaRPr lang="fr-FR" sz="4000" dirty="0" smtClean="0"/>
          </a:p>
          <a:p>
            <a:pPr marL="0" indent="0">
              <a:lnSpc>
                <a:spcPct val="130000"/>
              </a:lnSpc>
              <a:buNone/>
            </a:pPr>
            <a:endParaRPr lang="fr-FR" sz="4000" dirty="0" smtClean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Introduction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	Présentation du projet Black </a:t>
            </a:r>
            <a:r>
              <a:rPr lang="fr-FR" dirty="0" err="1" smtClean="0"/>
              <a:t>Sheep</a:t>
            </a:r>
            <a:r>
              <a:rPr lang="fr-FR" dirty="0" smtClean="0"/>
              <a:t> Mirror</a:t>
            </a:r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Stéphane Ayache</a:t>
            </a:r>
          </a:p>
          <a:p>
            <a:pPr marL="0" indent="0">
              <a:buNone/>
            </a:pPr>
            <a:r>
              <a:rPr lang="fr-FR" dirty="0" smtClean="0"/>
              <a:t>Association </a:t>
            </a:r>
            <a:r>
              <a:rPr lang="fr-FR" dirty="0" err="1" smtClean="0"/>
              <a:t>Reso-Nance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Association </a:t>
            </a:r>
            <a:r>
              <a:rPr lang="fr-FR" dirty="0" err="1" smtClean="0"/>
              <a:t>VideoSpread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291013" y="6356350"/>
            <a:ext cx="561975" cy="365125"/>
          </a:xfrm>
        </p:spPr>
        <p:txBody>
          <a:bodyPr/>
          <a:lstStyle/>
          <a:p>
            <a:pPr algn="ctr"/>
            <a:fld id="{BA9B540C-44DA-4F69-89C9-7C84606640D3}" type="slidenum">
              <a:rPr lang="en-US" smtClean="0"/>
              <a:pPr algn="ctr"/>
              <a:t>3</a:t>
            </a:fld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271" y="1303539"/>
            <a:ext cx="3713458" cy="1474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9050" cap="sq" cmpd="sng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760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Objectifs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</a:pPr>
            <a:endParaRPr lang="fr-FR" sz="3200" dirty="0" smtClean="0"/>
          </a:p>
          <a:p>
            <a:pPr>
              <a:lnSpc>
                <a:spcPct val="170000"/>
              </a:lnSpc>
            </a:pPr>
            <a:r>
              <a:rPr lang="fr-FR" sz="3300" dirty="0" smtClean="0"/>
              <a:t>Apprendre </a:t>
            </a:r>
            <a:r>
              <a:rPr lang="fr-FR" sz="3300" dirty="0"/>
              <a:t>à développer pour </a:t>
            </a:r>
            <a:r>
              <a:rPr lang="fr-FR" sz="3300" dirty="0" smtClean="0"/>
              <a:t>Android</a:t>
            </a:r>
          </a:p>
          <a:p>
            <a:pPr>
              <a:lnSpc>
                <a:spcPct val="170000"/>
              </a:lnSpc>
            </a:pPr>
            <a:r>
              <a:rPr lang="fr-FR" sz="3300" dirty="0" smtClean="0"/>
              <a:t>Exploiter </a:t>
            </a:r>
            <a:r>
              <a:rPr lang="fr-FR" sz="3300" dirty="0"/>
              <a:t>les capacités de captation de ces appareils : </a:t>
            </a:r>
            <a:r>
              <a:rPr lang="fr-FR" sz="3300" dirty="0" smtClean="0"/>
              <a:t>caméra</a:t>
            </a:r>
            <a:r>
              <a:rPr lang="fr-FR" sz="3300" dirty="0"/>
              <a:t>, localisation, etc</a:t>
            </a:r>
            <a:r>
              <a:rPr lang="fr-FR" sz="3300" dirty="0" smtClean="0"/>
              <a:t>.</a:t>
            </a:r>
            <a:endParaRPr lang="fr-FR" sz="3300" dirty="0"/>
          </a:p>
          <a:p>
            <a:pPr>
              <a:lnSpc>
                <a:spcPct val="170000"/>
              </a:lnSpc>
            </a:pPr>
            <a:r>
              <a:rPr lang="fr-FR" sz="3300" dirty="0"/>
              <a:t>Réaliser un site Web qui stocke les </a:t>
            </a:r>
            <a:r>
              <a:rPr lang="fr-FR" sz="3300" dirty="0" smtClean="0"/>
              <a:t>données</a:t>
            </a:r>
            <a:endParaRPr lang="fr-FR" sz="3300" dirty="0"/>
          </a:p>
          <a:p>
            <a:pPr>
              <a:lnSpc>
                <a:spcPct val="170000"/>
              </a:lnSpc>
            </a:pPr>
            <a:r>
              <a:rPr lang="fr-FR" sz="3300" dirty="0"/>
              <a:t>Exploiter ces données pour générer différents objets : carte de visualisation, fiche d'identité, CV, mails, autres sites</a:t>
            </a:r>
            <a:r>
              <a:rPr lang="fr-FR" sz="3300" dirty="0" smtClean="0"/>
              <a:t>, </a:t>
            </a:r>
            <a:r>
              <a:rPr lang="fr-FR" sz="3300" dirty="0" err="1" smtClean="0"/>
              <a:t>téléversements</a:t>
            </a:r>
            <a:r>
              <a:rPr lang="fr-FR" sz="3300" dirty="0" smtClean="0"/>
              <a:t> bancaires</a:t>
            </a:r>
            <a:r>
              <a:rPr lang="fr-FR" sz="3300" dirty="0"/>
              <a:t>, </a:t>
            </a:r>
            <a:r>
              <a:rPr lang="fr-FR" sz="3300" dirty="0" smtClean="0"/>
              <a:t>…</a:t>
            </a:r>
            <a:endParaRPr lang="fr-FR" sz="3300" dirty="0"/>
          </a:p>
          <a:p>
            <a:pPr>
              <a:lnSpc>
                <a:spcPct val="170000"/>
              </a:lnSpc>
            </a:pPr>
            <a:r>
              <a:rPr lang="fr-FR" sz="3300" dirty="0"/>
              <a:t>Mise en espace d'un dispositif de restitution vidéo-</a:t>
            </a:r>
            <a:r>
              <a:rPr lang="fr-FR" sz="3300" dirty="0" smtClean="0"/>
              <a:t>projeté</a:t>
            </a:r>
            <a:endParaRPr lang="fr-FR" sz="6400" dirty="0" smtClean="0"/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marL="0" lvl="1" indent="0">
              <a:lnSpc>
                <a:spcPct val="130000"/>
              </a:lnSpc>
              <a:buNone/>
            </a:pPr>
            <a:endParaRPr lang="fr-FR" sz="3200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4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à coins arrondis 17"/>
          <p:cNvSpPr/>
          <p:nvPr/>
        </p:nvSpPr>
        <p:spPr>
          <a:xfrm>
            <a:off x="1282975" y="1137376"/>
            <a:ext cx="1594381" cy="1594381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Technologies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5</a:t>
            </a:fld>
            <a:endParaRPr lang="en-US"/>
          </a:p>
        </p:txBody>
      </p:sp>
      <p:pic>
        <p:nvPicPr>
          <p:cNvPr id="4" name="Image 3" descr="MetroUI_OS_Android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" t="3720" r="4284" b="5634"/>
          <a:stretch/>
        </p:blipFill>
        <p:spPr>
          <a:xfrm>
            <a:off x="5701581" y="3695120"/>
            <a:ext cx="1736058" cy="1730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 cmpd="sng"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ZoneTexte 12"/>
          <p:cNvSpPr txBox="1"/>
          <p:nvPr/>
        </p:nvSpPr>
        <p:spPr>
          <a:xfrm>
            <a:off x="6073213" y="5544721"/>
            <a:ext cx="992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Helvetica Neue"/>
                <a:cs typeface="Helvetica Neue"/>
              </a:rPr>
              <a:t>Android</a:t>
            </a:r>
            <a:endParaRPr lang="fr-FR" dirty="0">
              <a:latin typeface="Helvetica Neue"/>
              <a:cs typeface="Helvetica Neue"/>
            </a:endParaRPr>
          </a:p>
        </p:txBody>
      </p:sp>
      <p:grpSp>
        <p:nvGrpSpPr>
          <p:cNvPr id="14" name="Grouper 13"/>
          <p:cNvGrpSpPr/>
          <p:nvPr/>
        </p:nvGrpSpPr>
        <p:grpSpPr>
          <a:xfrm>
            <a:off x="5772420" y="1137376"/>
            <a:ext cx="1594381" cy="1594381"/>
            <a:chOff x="1586397" y="2562148"/>
            <a:chExt cx="1594381" cy="1594381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1586397" y="2562148"/>
              <a:ext cx="1594381" cy="1594381"/>
            </a:xfrm>
            <a:prstGeom prst="roundRect">
              <a:avLst/>
            </a:prstGeom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28624" y="2863298"/>
              <a:ext cx="1509926" cy="992081"/>
            </a:xfrm>
            <a:prstGeom prst="rect">
              <a:avLst/>
            </a:prstGeom>
          </p:spPr>
        </p:pic>
      </p:grpSp>
      <p:sp>
        <p:nvSpPr>
          <p:cNvPr id="11" name="ZoneTexte 10"/>
          <p:cNvSpPr txBox="1"/>
          <p:nvPr/>
        </p:nvSpPr>
        <p:spPr>
          <a:xfrm>
            <a:off x="5772420" y="2805923"/>
            <a:ext cx="159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Helvetica Neue"/>
                <a:cs typeface="Helvetica Neue"/>
              </a:rPr>
              <a:t>MySQL</a:t>
            </a:r>
            <a:endParaRPr lang="fr-FR" dirty="0">
              <a:latin typeface="Helvetica Neue"/>
              <a:cs typeface="Helvetica Neue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580" y="1438526"/>
            <a:ext cx="1419506" cy="98679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1282974" y="2805923"/>
            <a:ext cx="159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Helvetica Neue"/>
                <a:cs typeface="Helvetica Neue"/>
              </a:rPr>
              <a:t>PHP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1282975" y="3876174"/>
            <a:ext cx="1594381" cy="1594381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771" y="4271368"/>
            <a:ext cx="1520789" cy="89275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1282975" y="5544721"/>
            <a:ext cx="159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Helvetica Neue"/>
                <a:cs typeface="Helvetica Neue"/>
              </a:rPr>
              <a:t>WEB</a:t>
            </a:r>
            <a:endParaRPr lang="fr-FR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47534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Architecture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6</a:t>
            </a:fld>
            <a:endParaRPr lang="en-US"/>
          </a:p>
        </p:txBody>
      </p:sp>
      <p:pic>
        <p:nvPicPr>
          <p:cNvPr id="3" name="Image 2" descr="Flowch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83" y="1006331"/>
            <a:ext cx="7388435" cy="523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0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Application mobile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fr-FR" sz="3200" dirty="0"/>
          </a:p>
          <a:p>
            <a:pPr>
              <a:lnSpc>
                <a:spcPct val="130000"/>
              </a:lnSpc>
            </a:pPr>
            <a:r>
              <a:rPr lang="fr-FR" sz="3200" dirty="0" smtClean="0"/>
              <a:t>Extraction de données</a:t>
            </a:r>
          </a:p>
          <a:p>
            <a:pPr lvl="1">
              <a:lnSpc>
                <a:spcPct val="130000"/>
              </a:lnSpc>
            </a:pPr>
            <a:r>
              <a:rPr lang="fr-FR" sz="1800" dirty="0" smtClean="0"/>
              <a:t>SMS</a:t>
            </a:r>
          </a:p>
          <a:p>
            <a:pPr lvl="1">
              <a:lnSpc>
                <a:spcPct val="130000"/>
              </a:lnSpc>
            </a:pPr>
            <a:r>
              <a:rPr lang="fr-FR" sz="1800" dirty="0" smtClean="0"/>
              <a:t>Carnet de contacts</a:t>
            </a:r>
          </a:p>
          <a:p>
            <a:pPr lvl="1">
              <a:lnSpc>
                <a:spcPct val="130000"/>
              </a:lnSpc>
            </a:pPr>
            <a:r>
              <a:rPr lang="fr-FR" sz="1800" dirty="0" smtClean="0"/>
              <a:t>Historique des appels</a:t>
            </a:r>
          </a:p>
          <a:p>
            <a:pPr lvl="1">
              <a:lnSpc>
                <a:spcPct val="130000"/>
              </a:lnSpc>
            </a:pPr>
            <a:r>
              <a:rPr lang="fr-FR" sz="1800" dirty="0" smtClean="0"/>
              <a:t>Position GPS </a:t>
            </a:r>
          </a:p>
          <a:p>
            <a:pPr lvl="1">
              <a:lnSpc>
                <a:spcPct val="130000"/>
              </a:lnSpc>
            </a:pPr>
            <a:r>
              <a:rPr lang="fr-FR" sz="1800" dirty="0" smtClean="0"/>
              <a:t>Liste des réseaux Wi-Fi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sz="3200" dirty="0" smtClean="0"/>
              <a:t>Traitement des données</a:t>
            </a:r>
          </a:p>
          <a:p>
            <a:pPr>
              <a:lnSpc>
                <a:spcPct val="130000"/>
              </a:lnSpc>
            </a:pPr>
            <a:r>
              <a:rPr lang="fr-FR" sz="3200" dirty="0"/>
              <a:t>Envois au </a:t>
            </a:r>
            <a:r>
              <a:rPr lang="fr-FR" sz="3200" dirty="0" err="1"/>
              <a:t>WebService</a:t>
            </a:r>
            <a:endParaRPr lang="fr-FR" sz="3200" dirty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7</a:t>
            </a:fld>
            <a:endParaRPr lang="en-US"/>
          </a:p>
        </p:txBody>
      </p:sp>
      <p:pic>
        <p:nvPicPr>
          <p:cNvPr id="6" name="Image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7888" y="1090185"/>
            <a:ext cx="2635700" cy="4685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 cmpd="sng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7139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Application web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30000"/>
              </a:lnSpc>
              <a:buNone/>
            </a:pPr>
            <a:r>
              <a:rPr lang="fr-FR" sz="3200" dirty="0" smtClean="0"/>
              <a:t>Visualisation des SMS par heures</a:t>
            </a:r>
          </a:p>
          <a:p>
            <a:pPr>
              <a:lnSpc>
                <a:spcPct val="130000"/>
              </a:lnSpc>
            </a:pPr>
            <a:endParaRPr lang="fr-FR" sz="3200" dirty="0" smtClean="0"/>
          </a:p>
          <a:p>
            <a:pPr lvl="1"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 smtClean="0"/>
          </a:p>
          <a:p>
            <a:pPr>
              <a:lnSpc>
                <a:spcPct val="130000"/>
              </a:lnSpc>
            </a:pPr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8</a:t>
            </a:fld>
            <a:endParaRPr lang="en-US"/>
          </a:p>
        </p:txBody>
      </p:sp>
      <p:pic>
        <p:nvPicPr>
          <p:cNvPr id="4" name="Image 3" descr="Screen Shot 2015-01-28 at 12.54.02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10" t="8597" r="36738" b="47441"/>
          <a:stretch/>
        </p:blipFill>
        <p:spPr>
          <a:xfrm>
            <a:off x="2692198" y="1826328"/>
            <a:ext cx="3759605" cy="3995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8174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t"/>
          <a:lstStyle/>
          <a:p>
            <a:pPr algn="l"/>
            <a:r>
              <a:rPr lang="fr-FR" dirty="0" smtClean="0">
                <a:latin typeface="Helvetica Neue"/>
                <a:cs typeface="Helvetica Neue"/>
              </a:rPr>
              <a:t>Application web</a:t>
            </a:r>
            <a:endParaRPr lang="fr-FR" dirty="0">
              <a:latin typeface="Helvetica Neue"/>
              <a:cs typeface="Helvetica Neue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86229"/>
            <a:ext cx="8229600" cy="530824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30000"/>
              </a:lnSpc>
              <a:buNone/>
            </a:pPr>
            <a:r>
              <a:rPr lang="fr-FR" sz="3200" dirty="0" smtClean="0"/>
              <a:t>Nuage de mots récurrents des SMS</a:t>
            </a:r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4291013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A9B540C-44DA-4F69-89C9-7C84606640D3}" type="slidenum">
              <a:rPr lang="en-US" smtClean="0"/>
              <a:pPr algn="ctr"/>
              <a:t>9</a:t>
            </a:fld>
            <a:endParaRPr lang="en-US"/>
          </a:p>
        </p:txBody>
      </p:sp>
      <p:pic>
        <p:nvPicPr>
          <p:cNvPr id="4" name="Image 3" descr="Screen Shot 2015-01-28 at 12.54.05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2" t="45945" r="34711"/>
          <a:stretch/>
        </p:blipFill>
        <p:spPr>
          <a:xfrm>
            <a:off x="2898710" y="2063522"/>
            <a:ext cx="3346581" cy="4085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49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ve">
  <a:themeElements>
    <a:clrScheme name="Exé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Exécutive.thmx</Template>
  <TotalTime>435</TotalTime>
  <Words>228</Words>
  <Application>Microsoft Office PowerPoint</Application>
  <PresentationFormat>Affichage à l'écran (4:3)</PresentationFormat>
  <Paragraphs>123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Courier New</vt:lpstr>
      <vt:lpstr>Helvetica Neue</vt:lpstr>
      <vt:lpstr>Palatino Linotype</vt:lpstr>
      <vt:lpstr>Exécutive</vt:lpstr>
      <vt:lpstr>Black Sheep Mirror</vt:lpstr>
      <vt:lpstr>Sommaire</vt:lpstr>
      <vt:lpstr>Introduction</vt:lpstr>
      <vt:lpstr>Objectifs</vt:lpstr>
      <vt:lpstr>Technologies</vt:lpstr>
      <vt:lpstr>Architecture</vt:lpstr>
      <vt:lpstr>Application mobile</vt:lpstr>
      <vt:lpstr>Application web</vt:lpstr>
      <vt:lpstr>Application web</vt:lpstr>
      <vt:lpstr>Application web</vt:lpstr>
      <vt:lpstr>Application web</vt:lpstr>
      <vt:lpstr>Conclusion</vt:lpstr>
      <vt:lpstr>Démonstration</vt:lpstr>
      <vt:lpstr>Démonstration</vt:lpstr>
      <vt:lpstr>Démonstration</vt:lpstr>
      <vt:lpstr>Démonstration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Remontée d’alertes BNEI</dc:title>
  <dc:creator>Petru</dc:creator>
  <cp:lastModifiedBy>Yohann</cp:lastModifiedBy>
  <cp:revision>159</cp:revision>
  <dcterms:created xsi:type="dcterms:W3CDTF">2014-05-15T12:25:40Z</dcterms:created>
  <dcterms:modified xsi:type="dcterms:W3CDTF">2015-01-28T16:06:30Z</dcterms:modified>
</cp:coreProperties>
</file>